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31" autoAdjust="0"/>
  </p:normalViewPr>
  <p:slideViewPr>
    <p:cSldViewPr>
      <p:cViewPr varScale="1">
        <p:scale>
          <a:sx n="92" d="100"/>
          <a:sy n="92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C9E0-2DAD-43BC-A2A7-122CD88364B0}" type="datetimeFigureOut">
              <a:rPr lang="es-ES" smtClean="0"/>
              <a:pPr/>
              <a:t>22/09/2013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1BD1-826B-4E9D-A558-EFAE3A5BE9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9C1B4-416B-4986-A6AE-CCB72DD8E3D0}" type="datetimeFigureOut">
              <a:rPr lang="es-ES" smtClean="0"/>
              <a:pPr/>
              <a:t>22/09/2013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C3CB7-92A9-4EDB-984C-5D3CA3EBA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3CB7-92A9-4EDB-984C-5D3CA3EBA559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rgbClr val="FF0000"/>
                </a:solidFill>
              </a:rPr>
              <a:t>El trabajo del técnico es para ayudarnos no para fastidiarnos.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3CB7-92A9-4EDB-984C-5D3CA3EBA559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6E6D6F-C882-4FFD-A41C-06C1415FB95D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A0643-0A98-41F2-A06A-5F294F8F31F2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E71F5-7A20-4476-B4C4-9F99892EFC57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43DD6-7C15-4EEB-85F1-6A9538B40835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4785C-D9D1-41A2-9FBE-E7B8FCD94CFF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B2492-710D-47FC-A8BF-80A7DAA25AF4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67CF8-FBAB-4039-A365-25B84F80D58F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D8FC7-317F-4766-98AF-CDBD9AA2A45F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E72AA-ADC6-4E0C-8EE4-BEC6242FD8AC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469808-D26E-47DB-B4C6-BA47D2F865E3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7F1D8D-E279-4B82-95E1-9AA3639FF63B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E8BB61-EE22-41F5-8532-61FA425ADC9B}" type="datetime1">
              <a:rPr lang="ca-ES" smtClean="0"/>
              <a:pPr/>
              <a:t>22/09/2013</a:t>
            </a:fld>
            <a:endParaRPr lang="ca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a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09CF64-8954-418A-93D0-4E1391787E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JUGADAS/trabajo%20equipo.AVI" TargetMode="External"/><Relationship Id="rId3" Type="http://schemas.openxmlformats.org/officeDocument/2006/relationships/hyperlink" Target="JUGADAS/COLOCACION.AVI" TargetMode="External"/><Relationship Id="rId7" Type="http://schemas.openxmlformats.org/officeDocument/2006/relationships/hyperlink" Target="JUGADAS/FALTA%20CARACTER.AV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UGADAS/CONCENTRACION.AVI" TargetMode="External"/><Relationship Id="rId5" Type="http://schemas.openxmlformats.org/officeDocument/2006/relationships/hyperlink" Target="JUGADAS/REGLAS.AVI" TargetMode="External"/><Relationship Id="rId4" Type="http://schemas.openxmlformats.org/officeDocument/2006/relationships/hyperlink" Target="JUGADAS/MECANICA.AVI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4365104"/>
            <a:ext cx="7772400" cy="885800"/>
          </a:xfrm>
        </p:spPr>
        <p:txBody>
          <a:bodyPr>
            <a:normAutofit/>
          </a:bodyPr>
          <a:lstStyle/>
          <a:p>
            <a:r>
              <a:rPr lang="es-ES" smtClean="0">
                <a:solidFill>
                  <a:srgbClr val="FF0000"/>
                </a:solidFill>
              </a:rPr>
              <a:t>Trabajando dvd/informes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20272" y="6309320"/>
            <a:ext cx="1872208" cy="338336"/>
          </a:xfrm>
        </p:spPr>
        <p:txBody>
          <a:bodyPr>
            <a:normAutofit fontScale="92500"/>
          </a:bodyPr>
          <a:lstStyle/>
          <a:p>
            <a:r>
              <a:rPr lang="ca-ES" sz="1200" smtClean="0">
                <a:solidFill>
                  <a:schemeClr val="tx1"/>
                </a:solidFill>
              </a:rPr>
              <a:t>Jose Antonio Pagán Baró</a:t>
            </a:r>
            <a:endParaRPr lang="ca-ES" sz="1200" dirty="0">
              <a:solidFill>
                <a:schemeClr val="tx1"/>
              </a:solidFill>
            </a:endParaRPr>
          </a:p>
        </p:txBody>
      </p:sp>
      <p:pic>
        <p:nvPicPr>
          <p:cNvPr id="7" name="6 Imagen" descr="trab ordena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836712"/>
            <a:ext cx="4538416" cy="3168352"/>
          </a:xfrm>
          <a:prstGeom prst="rect">
            <a:avLst/>
          </a:prstGeom>
        </p:spPr>
      </p:pic>
      <p:pic>
        <p:nvPicPr>
          <p:cNvPr id="8" name="7 Imagen" descr="Imagen le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492896"/>
            <a:ext cx="7772400" cy="258154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0000FF"/>
                </a:solidFill>
              </a:rPr>
              <a:t>Debo plantearme las cosas a corregir.</a:t>
            </a:r>
          </a:p>
          <a:p>
            <a:pPr>
              <a:buNone/>
            </a:pPr>
            <a:endParaRPr lang="es-ES" sz="3200" dirty="0" smtClean="0">
              <a:solidFill>
                <a:srgbClr val="0000FF"/>
              </a:solidFill>
            </a:endParaRPr>
          </a:p>
          <a:p>
            <a:r>
              <a:rPr lang="es-ES" sz="3200" dirty="0" smtClean="0">
                <a:solidFill>
                  <a:srgbClr val="0000FF"/>
                </a:solidFill>
              </a:rPr>
              <a:t>Establecerme un planing de conceptos a trabajar/mejorar.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6.¿Qué debo mejorar?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10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pic>
        <p:nvPicPr>
          <p:cNvPr id="3074" name="Picture 2" descr="C:\Users\pc\Desktop\TRABAJANDO INFORMES\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25144"/>
            <a:ext cx="2088232" cy="194669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4572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00FF"/>
                </a:solidFill>
              </a:rPr>
              <a:t>Solicitar ayuda, pues para eso estamos.</a:t>
            </a:r>
          </a:p>
          <a:p>
            <a:pPr lvl="1"/>
            <a:r>
              <a:rPr lang="es-ES" sz="2800" dirty="0" smtClean="0">
                <a:solidFill>
                  <a:srgbClr val="0000FF"/>
                </a:solidFill>
              </a:rPr>
              <a:t>Tutor y/o técnico que nos hizo el informe.</a:t>
            </a:r>
          </a:p>
          <a:p>
            <a:pPr lvl="1"/>
            <a:r>
              <a:rPr lang="es-ES" sz="2800" dirty="0" smtClean="0">
                <a:solidFill>
                  <a:srgbClr val="0000FF"/>
                </a:solidFill>
              </a:rPr>
              <a:t>Clarificar conceptos que no comprendemos o  no sabemos como trabajarlos.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Las charlas o “</a:t>
            </a:r>
            <a:r>
              <a:rPr lang="es-ES" sz="3200" dirty="0" err="1" smtClean="0">
                <a:solidFill>
                  <a:srgbClr val="0000FF"/>
                </a:solidFill>
              </a:rPr>
              <a:t>webmeeting</a:t>
            </a:r>
            <a:r>
              <a:rPr lang="es-ES" sz="3200" dirty="0" smtClean="0">
                <a:solidFill>
                  <a:srgbClr val="0000FF"/>
                </a:solidFill>
              </a:rPr>
              <a:t>” abordan los errores más comunes que comete el grupo.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Existen infinidad de jugadas en el club del árbitro.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144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7.Tutor/ Técnicos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11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17646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s-ES" sz="4000" dirty="0" smtClean="0">
                <a:solidFill>
                  <a:srgbClr val="0000FF"/>
                </a:solidFill>
              </a:rPr>
              <a:t>Contestar al tutor con vuestra valoración de todo lo que observáis:</a:t>
            </a:r>
          </a:p>
          <a:p>
            <a:pPr lvl="1"/>
            <a:r>
              <a:rPr lang="es-ES" sz="4000" dirty="0" smtClean="0">
                <a:solidFill>
                  <a:srgbClr val="0000FF"/>
                </a:solidFill>
              </a:rPr>
              <a:t>Conceptos generales.</a:t>
            </a:r>
          </a:p>
          <a:p>
            <a:pPr lvl="1"/>
            <a:r>
              <a:rPr lang="es-ES" sz="4000" dirty="0" smtClean="0">
                <a:solidFill>
                  <a:srgbClr val="0000FF"/>
                </a:solidFill>
              </a:rPr>
              <a:t>Situaciones puntuales de jugadas</a:t>
            </a:r>
            <a:r>
              <a:rPr lang="es-ES" sz="2800" dirty="0" smtClean="0">
                <a:solidFill>
                  <a:srgbClr val="0000FF"/>
                </a:solidFill>
              </a:rPr>
              <a:t>.</a:t>
            </a:r>
            <a:endParaRPr lang="es-ES" sz="2800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8. </a:t>
            </a:r>
            <a:r>
              <a:rPr lang="es-ES" dirty="0" err="1" smtClean="0">
                <a:solidFill>
                  <a:srgbClr val="FF0000"/>
                </a:solidFill>
              </a:rPr>
              <a:t>Contrainforme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12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7772400" cy="4824536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00FF"/>
                </a:solidFill>
              </a:rPr>
              <a:t>Reales, alcanzables, asumibles, posibles. 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Conceptos puntuales,  uno o dos por encuentro.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Aplicarlos en futuros partidos amistosos, entrenamientos o de competición.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Todo no se corrige en un día.</a:t>
            </a:r>
          </a:p>
          <a:p>
            <a:pPr>
              <a:buNone/>
            </a:pPr>
            <a:r>
              <a:rPr lang="es-ES" sz="3200" dirty="0" smtClean="0">
                <a:solidFill>
                  <a:srgbClr val="0000FF"/>
                </a:solidFill>
              </a:rPr>
              <a:t>“Quien mucho abarca poco aprieta”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26075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9. Objetivos personales de mejora.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13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na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8265079" cy="460851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81776" cy="464840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rgbClr val="FF0000"/>
                </a:solidFill>
              </a:rPr>
              <a:t>10. Futuro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1187624" y="1700808"/>
            <a:ext cx="6840760" cy="936104"/>
          </a:xfrm>
        </p:spPr>
        <p:txBody>
          <a:bodyPr>
            <a:normAutofit fontScale="85000" lnSpcReduction="10000"/>
          </a:bodyPr>
          <a:lstStyle/>
          <a:p>
            <a:r>
              <a:rPr lang="es-ES" sz="5400" b="1" dirty="0" smtClean="0">
                <a:solidFill>
                  <a:srgbClr val="0000FF"/>
                </a:solidFill>
              </a:rPr>
              <a:t>Con esfuerzo y trabajo</a:t>
            </a:r>
            <a:endParaRPr lang="es-ES" sz="5200" b="1" dirty="0">
              <a:solidFill>
                <a:srgbClr val="00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584" y="5301208"/>
            <a:ext cx="8015808" cy="8640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sz="4200" b="1" dirty="0" smtClean="0">
                <a:solidFill>
                  <a:srgbClr val="0000FF"/>
                </a:solidFill>
              </a:rPr>
              <a:t>Se consigue evolución y mejora</a:t>
            </a:r>
            <a:r>
              <a:rPr lang="es-ES" sz="40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50" name="AutoShape 2" descr="data:image/jpeg;base64,/9j/4AAQSkZJRgABAQAAAQABAAD/2wCEAAkGBxQSEhQUEhQWFRUUFRcUFBQXFxQUFBQVFBQXFhQUFRQYHCggGBwlHBQUITEhJSkrLi4uFx8zODMsNygtLiwBCgoKDg0OGhAQGiwkHCQsLCwsLCwsLCwsLCwsLCwsLCwsLCwsLCwsLCwsLCwsLCwsLCwsLCwsLCwsLCwsLCwsLP/AABEIAMIBAwMBIgACEQEDEQH/xAAbAAACAwEBAQAAAAAAAAAAAAADBAABAgUGB//EADQQAAMAAgAEBQEGBQQDAAAAAAABAgMRBBIhUQUTMUFhcQYyQoGRoRQiUrHRksHh8BVTYv/EABoBAAMBAQEBAAAAAAAAAAAAAAECAwQABQb/xAAoEQADAAIBBAIBBAMBAAAAAAAAAQIDERIEEyFRMUFhBSIyQhRxgSP/2gAMAwEAAhEDEQA/APkmPhPhh54RAMfGMKuJ2F7Ni0GXDmvJQKcwaMuxHsJc4kaWM1zE2DyHwVyl6KLOOK0Wi9EAcQshrQAlI0kRItCh0RIvRaNJADoxo2kWkaSOCkUkXymki9A2MZ0Vo3ovQNh0D5ScoTRNHbO0C0VoLorR2ztAuUpoLorQdnaAtGWgrRloIANIw0GpGGMmBg9ENkGBo4cwHmQeNruMY2izZBGogNKKnQVNCNjERpETLQAkRohBdhIXohpA2HREi9ERtChSM6NJFo2kAbRlI0kaSNJAbDoykbUlpGkhdhSMpF8oRItSLsdSD5S+UKpNqBeRRQL8pOUY5CcgOQ3bYs0VyjTgy4DyB2xbRloYcGHAyYrgA0ZaDOTGhkxGgNSCqRlow4fYdMRoX0QY8iuzIdyQNHmYQaRdMYhmtmVDeNhpQDEMQhGOaSLREWIEstIhpIVjaK0bUlqTakVsdIysZtQaSZtIVsOjKg2oNTISYEdDqTHIaUBVjCThYjoosYBYzc4xmcHwFjhxHkLThbFZxBZwDkYAqwknlNM9OJTgNeQPLATyRO4XWBCPkFeSP+SZeICyBeE57xmXA88QOsQ6sm8Qi8Zh4x14gVQOqJVjFHBnovYPUAqkonshUaMPOl+En8Wuxi5A0h1KZFukHfGkFtEH7cic6PLQhrDBePGg+OEbWzHMlxIdGZRtIRsfiWmaRJkIsYjYykygiRqcaCTjQjY3EwkESNKTaQrY6kqUEkuZCJaJtlJkuNBp12Bqgktsky8hoYxC2KzL7h8eNkq0acexrHAxEIFhwM6fB+HVbSlNt+iS2zLdJG1JJbYtMIIsfwey8N+xjenlpT/8rrX6+iO/g+zXDz+Dm+abf7LoGcOSvo8/L+qdPjel5/0fMPKfYw8TPri8Jwf+qP8ASgeXwLh69cU/ltf2H/xr9ozr9bx7/iz5JWNgqk+mcb9j8NL+R1D/ANS/R9f3PK+LfZzLh23PNP8AVPVfn7oSsdx8o2Yf1LBlek9P8nl7TAUP5cIteMM0jXT2J0BsbrGCeEtNIhSYmwbQ68DMPhiitEXDYhSA3J0awAawFVaI1jYhog15JCnNEe0cmPCX3X6sL/4x90Jznrv+4RZn3Zd8/ZlXD0G/ga+C1wdfH6gPMfc0r+QfuD+0OuEfx+oSeF+V+oGWFkV7CtegywfIWMHyAQSGxHsrPH0MTwweOB2BxUxzHbIVVL7NeOIfyjUeGho8L+TWO2MRbM1ZL9mycGP0YjwoYx+FI3FB8bfcz3kyeyiwwvozHhaGsXhZrGn3Ol4fwzuklv3b0m9JLbel1fQy1lyfCZ16iXQXwj7OvLXTol6v2X+T3Xh3huPBOonr71+J/Vk8HWPyYeGlUUuabXVVv8Wxw9PpsHFbv5Ples628z1v9paITZRtPPIybI2ZbOFbI2YyItsyzmDZ5jxz7NTW7xLVerlej+nZni8+KU2muq9UfVrPKfa7wtNPLHqvvruv6jB1HT/2k9n9P6+lSx5H4+jxNKewKrlexMtCuSzPE7PoUErIuwDJnXYFksVyZDRGMSr0MXnnsAvPPYVq2Bts0TjRnrKxvz12Ic97IU4In3WciUbSCxiDzjRsdGFQAiBiYQSIDTjJOys4tgpSCwhjHgQxHDrsSrIjRHTtisygsY/gdx8Kuwxj4ZEKyo1T0r+xHHhHMaaG4wIYx4EZ7zI148KkDgp9h3FCfqjePEN4oMWTMirWjGLg5Y1i4BBcSGcbMVZq9ma7a+AU8Cj0/wBleCUc1+/3V/d/7HFhnofCekLr67/udhyvmmeX12Wnjc+zXgvgMcM75MmSpq6yLG3KxxV75uSZS6dfR7SOvzCyfyU/qewuqqvLPBciPjf2ijhalXGWk+XmuZTjGrvkmslNrSb+p11XTqtfBzeN4WcuO8eTrFy5pfD/ALP338DPmF11C0vAjkPVgOK4tRFXW9SnT0nT0lt6S6sy8gLJp7T012fVfRoPfQnAz4V4vh4mFkw2rlpenrPTfLS/C+voxuqOfgwzjduEk8lK7+aUzG/jpEhayhedb8HcA9WL59NNPqn0a7p9DFZQGTISrOhph7Pn3ifhrm6leib19Pb9jnVwLPU+NZYWXTpKqW0m0nWvXW/U5HiPB1al475Kl8yfVp9PuudpNMwd5qtPwj6bD1DcJ/JyHwIpxuBRLrW9dWvTpvrr51s9HGJ8s833tLm7c3ul8bBZMSGnqtPya9ql4POxgm0ql7T9zNcGdt4JW2lpv19t/L/yCqUaF1HoKhNeTjPgCHUaRB+9R3bk8RFh5oXgPKPVZ5UhooPFgIQeJJM0QmMY8gzjoWxoaxyZ70bcSYeKGIoWhB4TIVo2wMQw8MXgPDM1FBrHQzjoTihjHZltC0O46GcbEosZx2YMiZlySOxR2vDrfKjgRZ1vC+IXVPXdGeac15PN6rHuTrzkN+YLrNPdFvMu6Ns5V7PJqPwFeRmeb5BPMu5SyLuVWVexOD9BWzFNmeddwPFcXGOKu61MrbfV9PourHV7ekwcWEqmLZ+OiKmbpS7+7zdFTX4VT6c3vr1K4LxDHmnnxttJuXtVLVJ6cuaSaa7NGeN4TFkWskRa01/Mk9J+ut+g3JJ6pncX6GN7W11T9GvQHezGPIpSXM3paTquatfNPq/q9v5BZeIXcm8q9lJxv0cbxnhounzSm9LVelzp7TmvVNPr0F6oJxWdNt7FLzLujO3Vv8Hr4MWkvBLsWyWXkyoWy5kaMeNm2Z0ZyWLZLNXlQveQ3RAxfOQC7IW4g2eMjKGjKcqc4Wcx7bg8SciOvGQNGY48Z2GniGTeMtOXR2IzDEZziTmYVZCTxF56ho7sZxiOIPPzkYSLZKsJpnq36PQzxCCzxK7nn42GnZGsCLz1Lf0d9cYu4aeOR5+BnGyNdPJecmzuR4gjS8T+DkTZfORfTR6GejsPxb8in4zS9GcZ2Zds5dJi9E2p9HaXj2T3Yxi+0VHmaya1zNLfpv3D48ugV0eFr+JPUPw0jv5PHbfvoW4nxzKvuqr9W9NLSXr6+r69F7nEXG2r1SnlrfK1ttcvs/quoWeM6+gV0cT/AFQn/m00vH/DsrjMrpZIy6moSqdO5r1c0uq5Xp/nvqP4uLpr+amzz+Pj/wAu3ToGXiG/VkcnTN/R04sa+DvRxijbS6091r3elO3+SX6As3i7/wCs4VcZ2Yrl4wWehTe2hXixo9Hfiq17tnO4nxRvp/uzjPi37dAN8S+5ox9DE/QvKJ+DpZeJYvl41+wlfFNgqy7Nc4UvoFZvQ7/FV3AXlb/EKujDZWcSRJ5WMPM+5is7X4hLIwF38lZxohWZoefEv+ohzXmIU7SE7zPO42MQwc4g04zYeZjlhZYSWYmQswK2bJTCxQeKBRjDxBJsdILLDRQOYDTjJU0XhMLFDEWAiA8IjWjXj2Fmw02BlBZlEno1TsLNIKqQFSjaRJ6KoKqXYJNrsJThrn2q/ka6y9117z16DilCUkdLb+VoU4riMVvynvb9ktba09Kmtb9H0exiVK6Lf5tt/q2bvhprW16NNfDT6MPGAV2ktImpapt6FKXwZ8p+yOpGFBZwIk+oSOaRx1wrKfCvsdzykRwgf5QvGTgPhGBrhK7HoXKMUkUnqWK8cs86+FoHWCux38gC0VnO39CPBJxHFdgNzR2bQGkWnL+BH06f2casVA6x0di9Ab0VWRkq6Zezk1hYG+GZ1bYK2VWRkKwr2cz+FZB12QbmxO0jz0hEBgKma2ZoDSg0i8sKmTZVDMhoYtNBpZNjoahhpYrLDTRJovLGUwksWmzVZ1Kbfour+gjRebSG1Rc51zcvvra+V3QCMqaTXVPqvo/cq4mqmnvc71p69fXquv5Ca9lef2h5MH5L51SqvX+aW3ytcr1pe3XX7mVlNzmJ6aLNzWtjk0EmxOcptZCTkryHZyBZyiCyBFZJwK2PLMEWY56s0rJvEhToLMTzhDnKdfIvZRw88oKsgo7+TNZB1iAHrICvIBqwdUVmDjdWBqjF0Aui8wK60bugGRmLoBdFpkzXkNWwNszdAaoqkZao3sgDmIU4icjhTmCznEZQaEaTyJy0vgbnMbWYVSCY9P8AL1B4NE5aY1OcLPECVtrqlte/0+Ap2kXm23oZvjeXT9t6fxv0YxPFCKCyI5Q65b+fAWuNpUuictqd+6b9/lfoNvOJpm1YjlDTyW/Ixiycq1KSQVZ2KqzasVyh1TGFnZpZ2Lqzc2Tcjqn7GJz0EniKF1kNrKK0vQ6p+xhcRQVZq7i05Qk5RHP4LTX5DrLXc35ldwCzGlmQrn8FU17C81dyN13B+cR5gaG2vYTddzLb7g/PMvOHiwOp9m6p9zFU+4OswOswykk7Rt5GDeVgqzA6ylFJB2FrKwVZQVZAN5R1BN0GvKBvMCrICqyqkm2G84gtzEH4g2cdUEnIBIOeLsbnMamlvfv3E0zc2DQytjqyG1kElZuaOLTmY4shtZBOaNqji05mOKy1YvzGlQNIssgyshucgqmWmBodUOLIbnIJKjasVobkOqzSsSVm1YjkPIdWQ0somrNeYDig82N+aWsgorLVg4h7jG/OM+cLcxOY7gju4xh5jLzAeYrmDxQObCPMYrKYdGKsOkDkzVZWDrIyqsG7GBs07BuinRlsdIDeiOjNUVVAqsYjeTQTnLF+cgCHeESEIMYyFohDji0bksgAoJASfT9SEAUQSDSZCANEm/f/AL8k/wCCECOjZZCAKotM0mQgrGNoshBTi0WiyHBJ/ghCHHEKZCHHGKM2QhxwIlEIUQrB0+gNshAmawdMFkZRDjPQJshCBJ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eg;base64,/9j/4AAQSkZJRgABAQAAAQABAAD/2wCEAAkGBxQSEhQUEhQWFRUUFRcUFBQXFxQUFBQVFBQXFhQUFRQYHCggGBwlHBQUITEhJSkrLi4uFx8zODMsNygtLiwBCgoKDg0OGhAQGiwkHCQsLCwsLCwsLCwsLCwsLCwsLCwsLCwsLCwsLCwsLCwsLCwsLCwsLCwsLCwsLCwsLCwsLP/AABEIAMIBAwMBIgACEQEDEQH/xAAbAAACAwEBAQAAAAAAAAAAAAADBAABAgUGB//EADQQAAMAAgAEBQEGBQQDAAAAAAABAgMRBBIhUQUTMUFhcQYyQoGRoRQiUrHRksHh8BVTYv/EABoBAAMBAQEBAAAAAAAAAAAAAAECAwQABQb/xAAoEQADAAIBBAIBBAMBAAAAAAAAAQIDERIEEyFRMUFhBSIyQhRxgSP/2gAMAwEAAhEDEQA/APkmPhPhh54RAMfGMKuJ2F7Ni0GXDmvJQKcwaMuxHsJc4kaWM1zE2DyHwVyl6KLOOK0Wi9EAcQshrQAlI0kRItCh0RIvRaNJADoxo2kWkaSOCkUkXymki9A2MZ0Vo3ovQNh0D5ScoTRNHbO0C0VoLorR2ztAuUpoLorQdnaAtGWgrRloIANIw0GpGGMmBg9ENkGBo4cwHmQeNruMY2izZBGogNKKnQVNCNjERpETLQAkRohBdhIXohpA2HREi9ERtChSM6NJFo2kAbRlI0kaSNJAbDoykbUlpGkhdhSMpF8oRItSLsdSD5S+UKpNqBeRRQL8pOUY5CcgOQ3bYs0VyjTgy4DyB2xbRloYcGHAyYrgA0ZaDOTGhkxGgNSCqRlow4fYdMRoX0QY8iuzIdyQNHmYQaRdMYhmtmVDeNhpQDEMQhGOaSLREWIEstIhpIVjaK0bUlqTakVsdIysZtQaSZtIVsOjKg2oNTISYEdDqTHIaUBVjCThYjoosYBYzc4xmcHwFjhxHkLThbFZxBZwDkYAqwknlNM9OJTgNeQPLATyRO4XWBCPkFeSP+SZeICyBeE57xmXA88QOsQ6sm8Qi8Zh4x14gVQOqJVjFHBnovYPUAqkonshUaMPOl+En8Wuxi5A0h1KZFukHfGkFtEH7cic6PLQhrDBePGg+OEbWzHMlxIdGZRtIRsfiWmaRJkIsYjYykygiRqcaCTjQjY3EwkESNKTaQrY6kqUEkuZCJaJtlJkuNBp12Bqgktsky8hoYxC2KzL7h8eNkq0acexrHAxEIFhwM6fB+HVbSlNt+iS2zLdJG1JJbYtMIIsfwey8N+xjenlpT/8rrX6+iO/g+zXDz+Dm+abf7LoGcOSvo8/L+qdPjel5/0fMPKfYw8TPri8Jwf+qP8ASgeXwLh69cU/ltf2H/xr9ozr9bx7/iz5JWNgqk+mcb9j8NL+R1D/ANS/R9f3PK+LfZzLh23PNP8AVPVfn7oSsdx8o2Yf1LBlek9P8nl7TAUP5cIteMM0jXT2J0BsbrGCeEtNIhSYmwbQ68DMPhiitEXDYhSA3J0awAawFVaI1jYhog15JCnNEe0cmPCX3X6sL/4x90Jznrv+4RZn3Zd8/ZlXD0G/ga+C1wdfH6gPMfc0r+QfuD+0OuEfx+oSeF+V+oGWFkV7CtegywfIWMHyAQSGxHsrPH0MTwweOB2BxUxzHbIVVL7NeOIfyjUeGho8L+TWO2MRbM1ZL9mycGP0YjwoYx+FI3FB8bfcz3kyeyiwwvozHhaGsXhZrGn3Ol4fwzuklv3b0m9JLbel1fQy1lyfCZ16iXQXwj7OvLXTol6v2X+T3Xh3huPBOonr71+J/Vk8HWPyYeGlUUuabXVVv8Wxw9PpsHFbv5Ples628z1v9paITZRtPPIybI2ZbOFbI2YyItsyzmDZ5jxz7NTW7xLVerlej+nZni8+KU2muq9UfVrPKfa7wtNPLHqvvruv6jB1HT/2k9n9P6+lSx5H4+jxNKewKrlexMtCuSzPE7PoUErIuwDJnXYFksVyZDRGMSr0MXnnsAvPPYVq2Bts0TjRnrKxvz12Ic97IU4In3WciUbSCxiDzjRsdGFQAiBiYQSIDTjJOys4tgpSCwhjHgQxHDrsSrIjRHTtisygsY/gdx8Kuwxj4ZEKyo1T0r+xHHhHMaaG4wIYx4EZ7zI148KkDgp9h3FCfqjePEN4oMWTMirWjGLg5Y1i4BBcSGcbMVZq9ma7a+AU8Cj0/wBleCUc1+/3V/d/7HFhnofCekLr67/udhyvmmeX12Wnjc+zXgvgMcM75MmSpq6yLG3KxxV75uSZS6dfR7SOvzCyfyU/qewuqqvLPBciPjf2ijhalXGWk+XmuZTjGrvkmslNrSb+p11XTqtfBzeN4WcuO8eTrFy5pfD/ALP338DPmF11C0vAjkPVgOK4tRFXW9SnT0nT0lt6S6sy8gLJp7T012fVfRoPfQnAz4V4vh4mFkw2rlpenrPTfLS/C+voxuqOfgwzjduEk8lK7+aUzG/jpEhayhedb8HcA9WL59NNPqn0a7p9DFZQGTISrOhph7Pn3ifhrm6leib19Pb9jnVwLPU+NZYWXTpKqW0m0nWvXW/U5HiPB1al475Kl8yfVp9PuudpNMwd5qtPwj6bD1DcJ/JyHwIpxuBRLrW9dWvTpvrr51s9HGJ8s833tLm7c3ul8bBZMSGnqtPya9ql4POxgm0ql7T9zNcGdt4JW2lpv19t/L/yCqUaF1HoKhNeTjPgCHUaRB+9R3bk8RFh5oXgPKPVZ5UhooPFgIQeJJM0QmMY8gzjoWxoaxyZ70bcSYeKGIoWhB4TIVo2wMQw8MXgPDM1FBrHQzjoTihjHZltC0O46GcbEosZx2YMiZlySOxR2vDrfKjgRZ1vC+IXVPXdGeac15PN6rHuTrzkN+YLrNPdFvMu6Ns5V7PJqPwFeRmeb5BPMu5SyLuVWVexOD9BWzFNmeddwPFcXGOKu61MrbfV9PourHV7ekwcWEqmLZ+OiKmbpS7+7zdFTX4VT6c3vr1K4LxDHmnnxttJuXtVLVJ6cuaSaa7NGeN4TFkWskRa01/Mk9J+ut+g3JJ6pncX6GN7W11T9GvQHezGPIpSXM3paTquatfNPq/q9v5BZeIXcm8q9lJxv0cbxnhounzSm9LVelzp7TmvVNPr0F6oJxWdNt7FLzLujO3Vv8Hr4MWkvBLsWyWXkyoWy5kaMeNm2Z0ZyWLZLNXlQveQ3RAxfOQC7IW4g2eMjKGjKcqc4Wcx7bg8SciOvGQNGY48Z2GniGTeMtOXR2IzDEZziTmYVZCTxF56ho7sZxiOIPPzkYSLZKsJpnq36PQzxCCzxK7nn42GnZGsCLz1Lf0d9cYu4aeOR5+BnGyNdPJecmzuR4gjS8T+DkTZfORfTR6GejsPxb8in4zS9GcZ2Zds5dJi9E2p9HaXj2T3Yxi+0VHmaya1zNLfpv3D48ugV0eFr+JPUPw0jv5PHbfvoW4nxzKvuqr9W9NLSXr6+r69F7nEXG2r1SnlrfK1ttcvs/quoWeM6+gV0cT/AFQn/m00vH/DsrjMrpZIy6moSqdO5r1c0uq5Xp/nvqP4uLpr+amzz+Pj/wAu3ToGXiG/VkcnTN/R04sa+DvRxijbS6091r3elO3+SX6As3i7/wCs4VcZ2Yrl4wWehTe2hXixo9Hfiq17tnO4nxRvp/uzjPi37dAN8S+5ox9DE/QvKJ+DpZeJYvl41+wlfFNgqy7Nc4UvoFZvQ7/FV3AXlb/EKujDZWcSRJ5WMPM+5is7X4hLIwF38lZxohWZoefEv+ohzXmIU7SE7zPO42MQwc4g04zYeZjlhZYSWYmQswK2bJTCxQeKBRjDxBJsdILLDRQOYDTjJU0XhMLFDEWAiA8IjWjXj2Fmw02BlBZlEno1TsLNIKqQFSjaRJ6KoKqXYJNrsJThrn2q/ka6y9117z16DilCUkdLb+VoU4riMVvynvb9ktba09Kmtb9H0exiVK6Lf5tt/q2bvhprW16NNfDT6MPGAV2ktImpapt6FKXwZ8p+yOpGFBZwIk+oSOaRx1wrKfCvsdzykRwgf5QvGTgPhGBrhK7HoXKMUkUnqWK8cs86+FoHWCux38gC0VnO39CPBJxHFdgNzR2bQGkWnL+BH06f2casVA6x0di9Ab0VWRkq6Zezk1hYG+GZ1bYK2VWRkKwr2cz+FZB12QbmxO0jz0hEBgKma2ZoDSg0i8sKmTZVDMhoYtNBpZNjoahhpYrLDTRJovLGUwksWmzVZ1Kbfour+gjRebSG1Rc51zcvvra+V3QCMqaTXVPqvo/cq4mqmnvc71p69fXquv5Ca9lef2h5MH5L51SqvX+aW3ytcr1pe3XX7mVlNzmJ6aLNzWtjk0EmxOcptZCTkryHZyBZyiCyBFZJwK2PLMEWY56s0rJvEhToLMTzhDnKdfIvZRw88oKsgo7+TNZB1iAHrICvIBqwdUVmDjdWBqjF0Aui8wK60bugGRmLoBdFpkzXkNWwNszdAaoqkZao3sgDmIU4icjhTmCznEZQaEaTyJy0vgbnMbWYVSCY9P8AL1B4NE5aY1OcLPECVtrqlte/0+Ap2kXm23oZvjeXT9t6fxv0YxPFCKCyI5Q65b+fAWuNpUuictqd+6b9/lfoNvOJpm1YjlDTyW/Ixiycq1KSQVZ2KqzasVyh1TGFnZpZ2Lqzc2Tcjqn7GJz0EniKF1kNrKK0vQ6p+xhcRQVZq7i05Qk5RHP4LTX5DrLXc35ldwCzGlmQrn8FU17C81dyN13B+cR5gaG2vYTddzLb7g/PMvOHiwOp9m6p9zFU+4OswOswykk7Rt5GDeVgqzA6ylFJB2FrKwVZQVZAN5R1BN0GvKBvMCrICqyqkm2G84gtzEH4g2cdUEnIBIOeLsbnMamlvfv3E0zc2DQytjqyG1kElZuaOLTmY4shtZBOaNqji05mOKy1YvzGlQNIssgyshucgqmWmBodUOLIbnIJKjasVobkOqzSsSVm1YjkPIdWQ0somrNeYDig82N+aWsgorLVg4h7jG/OM+cLcxOY7gju4xh5jLzAeYrmDxQObCPMYrKYdGKsOkDkzVZWDrIyqsG7GBs07BuinRlsdIDeiOjNUVVAqsYjeTQTnLF+cgCHeESEIMYyFohDji0bksgAoJASfT9SEAUQSDSZCANEm/f/AL8k/wCCECOjZZCAKotM0mQgrGNoshBTi0WiyHBJ/ghCHHEKZCHHGKM2QhxwIlEIUQrB0+gNshAmawdMFkZRDjPQJshCBJ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Imagen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14</a:t>
            </a:fld>
            <a:endParaRPr lang="ca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Marcador de texto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3816424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es-ES" sz="4000" b="1" dirty="0" smtClean="0">
                <a:solidFill>
                  <a:srgbClr val="0000FF"/>
                </a:solidFill>
              </a:rPr>
              <a:t>Nosotros te damos los medios</a:t>
            </a:r>
          </a:p>
          <a:p>
            <a:pPr algn="ctr">
              <a:buNone/>
            </a:pPr>
            <a:r>
              <a:rPr lang="es-ES" sz="4000" b="1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es-ES" sz="4400" b="1" dirty="0" smtClean="0">
                <a:solidFill>
                  <a:srgbClr val="0000FF"/>
                </a:solidFill>
              </a:rPr>
              <a:t>Tu debes poner el resto</a:t>
            </a:r>
          </a:p>
          <a:p>
            <a:pPr algn="ctr">
              <a:buNone/>
            </a:pPr>
            <a:r>
              <a:rPr lang="es-ES" sz="4400" b="1" dirty="0" smtClean="0">
                <a:solidFill>
                  <a:srgbClr val="0000FF"/>
                </a:solidFill>
              </a:rPr>
              <a:t> Querer es poder</a:t>
            </a:r>
            <a:r>
              <a:rPr lang="es-ES" sz="4000" b="1" dirty="0" smtClean="0">
                <a:solidFill>
                  <a:srgbClr val="0000FF"/>
                </a:solidFill>
              </a:rPr>
              <a:t>.</a:t>
            </a:r>
            <a:endParaRPr lang="es-ES" sz="4000" b="1" dirty="0">
              <a:solidFill>
                <a:srgbClr val="0000FF"/>
              </a:solidFill>
            </a:endParaRPr>
          </a:p>
        </p:txBody>
      </p:sp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15</a:t>
            </a:fld>
            <a:endParaRPr lang="ca-ES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35696" y="836712"/>
            <a:ext cx="5904655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s-ES" sz="3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lang="es-ES" sz="3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7632848" cy="4392488"/>
          </a:xfrm>
          <a:noFill/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0000FF"/>
                </a:solidFill>
              </a:rPr>
              <a:t>¿Cuántos habéis trabajado con Video-Informes?</a:t>
            </a:r>
          </a:p>
          <a:p>
            <a:endParaRPr lang="es-ES" sz="3200" dirty="0" smtClean="0">
              <a:solidFill>
                <a:srgbClr val="0000FF"/>
              </a:solidFill>
            </a:endParaRPr>
          </a:p>
          <a:p>
            <a:r>
              <a:rPr lang="es-ES" sz="3200" dirty="0" smtClean="0">
                <a:solidFill>
                  <a:srgbClr val="0000FF"/>
                </a:solidFill>
              </a:rPr>
              <a:t>¿Sabéis qué hacer con ellos?</a:t>
            </a:r>
          </a:p>
          <a:p>
            <a:pPr>
              <a:buNone/>
            </a:pPr>
            <a:endParaRPr lang="es-ES" sz="3200" dirty="0" smtClean="0">
              <a:solidFill>
                <a:srgbClr val="0000FF"/>
              </a:solidFill>
            </a:endParaRPr>
          </a:p>
          <a:p>
            <a:r>
              <a:rPr lang="es-ES" sz="3200" dirty="0" smtClean="0">
                <a:solidFill>
                  <a:srgbClr val="0000FF"/>
                </a:solidFill>
              </a:rPr>
              <a:t>¿Por dónde empiezo y cómo lo hago?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Trabajando Dvd/Informes</a:t>
            </a:r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7" name="6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2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8060432" cy="474178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0000FF"/>
                </a:solidFill>
              </a:rPr>
              <a:t>5º Periodo</a:t>
            </a:r>
          </a:p>
          <a:p>
            <a:pPr lvl="1"/>
            <a:r>
              <a:rPr lang="es-ES" sz="3600" dirty="0" smtClean="0">
                <a:solidFill>
                  <a:srgbClr val="0000FF"/>
                </a:solidFill>
              </a:rPr>
              <a:t>Análisis con el compañero.</a:t>
            </a:r>
          </a:p>
          <a:p>
            <a:pPr lvl="1"/>
            <a:r>
              <a:rPr lang="es-ES" sz="3600" dirty="0" smtClean="0">
                <a:solidFill>
                  <a:srgbClr val="0000FF"/>
                </a:solidFill>
              </a:rPr>
              <a:t>Apuntar para recordar :</a:t>
            </a:r>
          </a:p>
          <a:p>
            <a:pPr lvl="2"/>
            <a:r>
              <a:rPr lang="es-ES" sz="3600" dirty="0" smtClean="0">
                <a:solidFill>
                  <a:srgbClr val="0000FF"/>
                </a:solidFill>
              </a:rPr>
              <a:t>Jugadas</a:t>
            </a:r>
          </a:p>
          <a:p>
            <a:pPr lvl="2"/>
            <a:r>
              <a:rPr lang="es-ES" sz="3600" dirty="0" smtClean="0">
                <a:solidFill>
                  <a:srgbClr val="0000FF"/>
                </a:solidFill>
              </a:rPr>
              <a:t>Situaciones mecánicas</a:t>
            </a:r>
          </a:p>
          <a:p>
            <a:pPr lvl="2"/>
            <a:r>
              <a:rPr lang="es-ES" sz="3600" dirty="0" smtClean="0">
                <a:solidFill>
                  <a:srgbClr val="0000FF"/>
                </a:solidFill>
              </a:rPr>
              <a:t>Errores cometidos</a:t>
            </a:r>
          </a:p>
          <a:p>
            <a:pPr lvl="2"/>
            <a:r>
              <a:rPr lang="es-ES" sz="3600" dirty="0" smtClean="0">
                <a:solidFill>
                  <a:srgbClr val="0000FF"/>
                </a:solidFill>
              </a:rPr>
              <a:t>Criterio !!</a:t>
            </a:r>
            <a:endParaRPr lang="es-ES" sz="3200" dirty="0" smtClean="0">
              <a:solidFill>
                <a:srgbClr val="0000FF"/>
              </a:solidFill>
            </a:endParaRPr>
          </a:p>
          <a:p>
            <a:pPr lvl="2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33276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1. Después de arbitrar el partido.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3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 smtClean="0">
                <a:solidFill>
                  <a:srgbClr val="0000FF"/>
                </a:solidFill>
              </a:rPr>
              <a:t>Vemos el partido y analizamos:</a:t>
            </a: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Apuntes del 5º periodo.</a:t>
            </a: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Errores frecuentes comentados en                  “ </a:t>
            </a:r>
            <a:r>
              <a:rPr lang="es-ES" sz="3200" dirty="0" err="1" smtClean="0">
                <a:solidFill>
                  <a:srgbClr val="0000FF"/>
                </a:solidFill>
              </a:rPr>
              <a:t>webmeeting</a:t>
            </a:r>
            <a:r>
              <a:rPr lang="es-ES" sz="3200" dirty="0" smtClean="0">
                <a:solidFill>
                  <a:srgbClr val="0000FF"/>
                </a:solidFill>
              </a:rPr>
              <a:t>”</a:t>
            </a: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Puntos débiles a trabajar.</a:t>
            </a: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Conocimiento propio tanto de los aspectos +/-.</a:t>
            </a: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Otros informes o valoraciones anteriores.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12064"/>
            <a:ext cx="7931224" cy="9144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>2º Cuelgan el DVD en </a:t>
            </a:r>
            <a:r>
              <a:rPr lang="es-ES" sz="3600" dirty="0" err="1" smtClean="0">
                <a:solidFill>
                  <a:srgbClr val="FF0000"/>
                </a:solidFill>
              </a:rPr>
              <a:t>You</a:t>
            </a:r>
            <a:r>
              <a:rPr lang="es-ES" sz="3600" dirty="0" smtClean="0">
                <a:solidFill>
                  <a:srgbClr val="FF0000"/>
                </a:solidFill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</a:rPr>
              <a:t>Tube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4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7848872" cy="453650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El trabajo del técnico es para ayudarnos, no para fastidiarnos.</a:t>
            </a:r>
          </a:p>
          <a:p>
            <a:pPr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r>
              <a:rPr lang="es-ES" sz="3200" dirty="0" smtClean="0">
                <a:solidFill>
                  <a:srgbClr val="FF0000"/>
                </a:solidFill>
              </a:rPr>
              <a:t>Actitud receptiva teniendo en cuenta nuestro análisis que ya hicimos.</a:t>
            </a:r>
          </a:p>
          <a:p>
            <a:pPr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r>
              <a:rPr lang="es-ES" sz="3200" dirty="0" smtClean="0">
                <a:solidFill>
                  <a:srgbClr val="FF0000"/>
                </a:solidFill>
              </a:rPr>
              <a:t>Sin valoración y exigencia no hay posibilidad de mejora.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26075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3. Recibimos el Informe en el Club del Árbitro.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5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TRABAJANDO INFORMES\inf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528392" cy="499115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3.1 Recibimos el Informe en el Club del Árbitro.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pc\Desktop\TRABAJANDO INFORMES\inf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782" y="1556792"/>
            <a:ext cx="3862854" cy="489654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99592" y="2060848"/>
            <a:ext cx="7772400" cy="259228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ES" sz="3600" dirty="0" smtClean="0">
                <a:solidFill>
                  <a:srgbClr val="0000FF"/>
                </a:solidFill>
              </a:rPr>
              <a:t>Lectura global</a:t>
            </a:r>
          </a:p>
          <a:p>
            <a:endParaRPr lang="es-ES" sz="3600" dirty="0" smtClean="0">
              <a:solidFill>
                <a:srgbClr val="0000FF"/>
              </a:solidFill>
            </a:endParaRP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1º Apartados individuales.</a:t>
            </a:r>
          </a:p>
          <a:p>
            <a:pPr lvl="1"/>
            <a:endParaRPr lang="es-ES" sz="3200" dirty="0" smtClean="0">
              <a:solidFill>
                <a:srgbClr val="0000FF"/>
              </a:solidFill>
            </a:endParaRPr>
          </a:p>
          <a:p>
            <a:pPr lvl="1"/>
            <a:r>
              <a:rPr lang="es-ES" sz="3200" dirty="0" smtClean="0">
                <a:solidFill>
                  <a:srgbClr val="0000FF"/>
                </a:solidFill>
              </a:rPr>
              <a:t>2º Comentarios generales del partido  “importante”</a:t>
            </a:r>
          </a:p>
        </p:txBody>
      </p:sp>
      <p:pic>
        <p:nvPicPr>
          <p:cNvPr id="7" name="6 Imagen" descr="Imagen le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6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0000FF"/>
                </a:solidFill>
              </a:rPr>
              <a:t>Buscar solo la nota.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No ser suficientemente autocríticos.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No analizar apartados deficientes.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No buscar el ¿porqué de las cosas?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3.2 Errores en la lectura del informe.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pc\Desktop\TRABAJANDO INFORMES\mo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168352" cy="2342881"/>
          </a:xfrm>
          <a:prstGeom prst="rect">
            <a:avLst/>
          </a:prstGeom>
          <a:noFill/>
        </p:spPr>
      </p:pic>
      <p:pic>
        <p:nvPicPr>
          <p:cNvPr id="6" name="5 Imagen" descr="Imagen 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7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3995936"/>
          </a:xfrm>
        </p:spPr>
        <p:txBody>
          <a:bodyPr/>
          <a:lstStyle/>
          <a:p>
            <a:r>
              <a:rPr lang="es-ES" sz="3200" dirty="0" smtClean="0">
                <a:solidFill>
                  <a:srgbClr val="0000FF"/>
                </a:solidFill>
              </a:rPr>
              <a:t>Comparar la valoración propia con el informe recibido.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Ver el partido fijándonos en todo, tanto en los puntos positivos como en los negativos.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Observar y hacer hincapié en las jugadas seleccionadas.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4. Análisis del partido.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Imagen le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RKBPRtj8hPWxHmkvIqyv2BOARM2QmstjmWgIrzrlVBkHfpi6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27451"/>
            <a:ext cx="3312368" cy="29305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0000FF"/>
                </a:solidFill>
              </a:rPr>
              <a:t>Por conceptos mecánicos. </a:t>
            </a:r>
            <a:r>
              <a:rPr lang="es-ES" sz="3200" dirty="0" smtClean="0">
                <a:solidFill>
                  <a:srgbClr val="0000FF"/>
                </a:solidFill>
                <a:hlinkClick r:id="rId3" action="ppaction://hlinkfile"/>
              </a:rPr>
              <a:t>1</a:t>
            </a:r>
            <a:r>
              <a:rPr lang="es-ES" sz="3200" dirty="0" smtClean="0">
                <a:solidFill>
                  <a:srgbClr val="0000FF"/>
                </a:solidFill>
              </a:rPr>
              <a:t> </a:t>
            </a:r>
            <a:r>
              <a:rPr lang="es-ES" sz="3200" dirty="0" smtClean="0">
                <a:solidFill>
                  <a:srgbClr val="0000FF"/>
                </a:solidFill>
                <a:hlinkClick r:id="rId4" action="ppaction://hlinkfile"/>
              </a:rPr>
              <a:t>2 </a:t>
            </a:r>
            <a:endParaRPr lang="es-ES" sz="3200" dirty="0" smtClean="0">
              <a:solidFill>
                <a:srgbClr val="0000FF"/>
              </a:solidFill>
            </a:endParaRPr>
          </a:p>
          <a:p>
            <a:r>
              <a:rPr lang="es-ES" sz="3200" dirty="0" smtClean="0">
                <a:solidFill>
                  <a:srgbClr val="0000FF"/>
                </a:solidFill>
              </a:rPr>
              <a:t>Conozco las Reglas. </a:t>
            </a:r>
            <a:r>
              <a:rPr lang="es-ES" sz="3200" dirty="0" smtClean="0">
                <a:solidFill>
                  <a:srgbClr val="0000FF"/>
                </a:solidFill>
                <a:hlinkClick r:id="rId5" action="ppaction://hlinkfile"/>
              </a:rPr>
              <a:t>1</a:t>
            </a:r>
            <a:r>
              <a:rPr lang="es-E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Estoy suficientemente concentrado. </a:t>
            </a:r>
            <a:r>
              <a:rPr lang="es-ES" sz="3200" dirty="0" smtClean="0">
                <a:solidFill>
                  <a:srgbClr val="0000FF"/>
                </a:solidFill>
                <a:hlinkClick r:id="rId6" action="ppaction://hlinkfile"/>
              </a:rPr>
              <a:t>1</a:t>
            </a:r>
            <a:r>
              <a:rPr lang="es-E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Me muestro Influenciable.</a:t>
            </a:r>
          </a:p>
          <a:p>
            <a:r>
              <a:rPr lang="es-ES" sz="3200" dirty="0" smtClean="0">
                <a:solidFill>
                  <a:srgbClr val="0000FF"/>
                </a:solidFill>
              </a:rPr>
              <a:t>Me falta decisión o valor. </a:t>
            </a:r>
            <a:r>
              <a:rPr lang="es-ES" sz="3200" dirty="0" smtClean="0">
                <a:solidFill>
                  <a:srgbClr val="0000FF"/>
                </a:solidFill>
                <a:hlinkClick r:id="rId7" action="ppaction://hlinkfile"/>
              </a:rPr>
              <a:t>1</a:t>
            </a:r>
            <a:endParaRPr lang="es-ES" sz="3200" dirty="0" smtClean="0">
              <a:solidFill>
                <a:srgbClr val="0000FF"/>
              </a:solidFill>
            </a:endParaRPr>
          </a:p>
          <a:p>
            <a:r>
              <a:rPr lang="es-ES" sz="3200" dirty="0" smtClean="0">
                <a:solidFill>
                  <a:srgbClr val="0000FF"/>
                </a:solidFill>
              </a:rPr>
              <a:t>Cómo es el trabajo en equipo.  </a:t>
            </a:r>
            <a:r>
              <a:rPr lang="es-ES" sz="3200" dirty="0" smtClean="0">
                <a:solidFill>
                  <a:srgbClr val="0000FF"/>
                </a:solidFill>
                <a:hlinkClick r:id="rId8" action="ppaction://hlinkfile"/>
              </a:rPr>
              <a:t>1</a:t>
            </a:r>
            <a:endParaRPr lang="es-ES" sz="32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815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5. ¿Por qué cometo esos errores?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5 Imagen" descr="Imagen le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404664"/>
            <a:ext cx="1566543" cy="1383678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F64-8954-418A-93D0-4E1391787EAC}" type="slidenum">
              <a:rPr lang="ca-ES" smtClean="0"/>
              <a:pPr/>
              <a:t>9</a:t>
            </a:fld>
            <a:endParaRPr lang="ca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494</Words>
  <Application>Microsoft Office PowerPoint</Application>
  <PresentationFormat>Presentación en pantalla (4:3)</PresentationFormat>
  <Paragraphs>97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Tema1</vt:lpstr>
      <vt:lpstr>Trabajando dvd/informes</vt:lpstr>
      <vt:lpstr>Trabajando Dvd/Informes</vt:lpstr>
      <vt:lpstr>1. Después de arbitrar el partido.</vt:lpstr>
      <vt:lpstr>2º Cuelgan el DVD en You Tube</vt:lpstr>
      <vt:lpstr>3. Recibimos el Informe en el Club del Árbitro.</vt:lpstr>
      <vt:lpstr>3.1 Recibimos el Informe en el Club del Árbitro.</vt:lpstr>
      <vt:lpstr>3.2 Errores en la lectura del informe.</vt:lpstr>
      <vt:lpstr>4. Análisis del partido.</vt:lpstr>
      <vt:lpstr>5. ¿Por qué cometo esos errores?</vt:lpstr>
      <vt:lpstr>6.¿Qué debo mejorar?</vt:lpstr>
      <vt:lpstr>7.Tutor/ Técnicos</vt:lpstr>
      <vt:lpstr>8. Contrainforme</vt:lpstr>
      <vt:lpstr>9. Objetivos personales de mejora.</vt:lpstr>
      <vt:lpstr>10. Futuro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Trabajando dvd/informeS</dc:title>
  <dc:creator>Tony</dc:creator>
  <cp:lastModifiedBy>Tony</cp:lastModifiedBy>
  <cp:revision>94</cp:revision>
  <dcterms:created xsi:type="dcterms:W3CDTF">2013-08-29T08:04:20Z</dcterms:created>
  <dcterms:modified xsi:type="dcterms:W3CDTF">2013-09-22T05:15:34Z</dcterms:modified>
</cp:coreProperties>
</file>